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43" r:id="rId1"/>
  </p:sldMasterIdLst>
  <p:notesMasterIdLst>
    <p:notesMasterId r:id="rId10"/>
  </p:notesMasterIdLst>
  <p:handoutMasterIdLst>
    <p:handoutMasterId r:id="rId11"/>
  </p:handoutMasterIdLst>
  <p:sldIdLst>
    <p:sldId id="256" r:id="rId2"/>
    <p:sldId id="262" r:id="rId3"/>
    <p:sldId id="258" r:id="rId4"/>
    <p:sldId id="257" r:id="rId5"/>
    <p:sldId id="260" r:id="rId6"/>
    <p:sldId id="259" r:id="rId7"/>
    <p:sldId id="263" r:id="rId8"/>
    <p:sldId id="261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76273" autoAdjust="0"/>
  </p:normalViewPr>
  <p:slideViewPr>
    <p:cSldViewPr snapToGrid="0">
      <p:cViewPr varScale="1">
        <p:scale>
          <a:sx n="87" d="100"/>
          <a:sy n="87" d="100"/>
        </p:scale>
        <p:origin x="1512" y="84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>
        <p:scale>
          <a:sx n="75" d="100"/>
          <a:sy n="75" d="100"/>
        </p:scale>
        <p:origin x="2168" y="-94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2005年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</c:f>
              <c:strCache>
                <c:ptCount val="1"/>
                <c:pt idx="0">
                  <c:v>届出件数</c:v>
                </c:pt>
              </c:strCache>
            </c:strRef>
          </c:cat>
          <c:val>
            <c:numRef>
              <c:f>Sheet1!$B$2</c:f>
              <c:numCache>
                <c:formatCode>General</c:formatCode>
                <c:ptCount val="1"/>
                <c:pt idx="0">
                  <c:v>432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F54-4D33-A455-5D5CEA5C2700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2010年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</c:f>
              <c:strCache>
                <c:ptCount val="1"/>
                <c:pt idx="0">
                  <c:v>届出件数</c:v>
                </c:pt>
              </c:strCache>
            </c:strRef>
          </c:cat>
          <c:val>
            <c:numRef>
              <c:f>Sheet1!$C$2</c:f>
              <c:numCache>
                <c:formatCode>General</c:formatCode>
                <c:ptCount val="1"/>
                <c:pt idx="0">
                  <c:v>458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AF54-4D33-A455-5D5CEA5C2700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2015年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</c:f>
              <c:strCache>
                <c:ptCount val="1"/>
                <c:pt idx="0">
                  <c:v>届出件数</c:v>
                </c:pt>
              </c:strCache>
            </c:strRef>
          </c:cat>
          <c:val>
            <c:numRef>
              <c:f>Sheet1!$D$2</c:f>
              <c:numCache>
                <c:formatCode>General</c:formatCode>
                <c:ptCount val="1"/>
                <c:pt idx="0">
                  <c:v>490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AF54-4D33-A455-5D5CEA5C2700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2020年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Sheet1!$A$2</c:f>
              <c:strCache>
                <c:ptCount val="1"/>
                <c:pt idx="0">
                  <c:v>届出件数</c:v>
                </c:pt>
              </c:strCache>
            </c:strRef>
          </c:cat>
          <c:val>
            <c:numRef>
              <c:f>Sheet1!$E$2</c:f>
              <c:numCache>
                <c:formatCode>General</c:formatCode>
                <c:ptCount val="1"/>
                <c:pt idx="0">
                  <c:v>547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AF54-4D33-A455-5D5CEA5C270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2025001855"/>
        <c:axId val="2024993535"/>
      </c:barChart>
      <c:catAx>
        <c:axId val="2025001855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2024993535"/>
        <c:crosses val="autoZero"/>
        <c:auto val="1"/>
        <c:lblAlgn val="ctr"/>
        <c:lblOffset val="100"/>
        <c:noMultiLvlLbl val="0"/>
      </c:catAx>
      <c:valAx>
        <c:axId val="2024993535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2025001855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287DA1F-AC8F-4B91-B75B-E54D6DE068F8}" type="doc">
      <dgm:prSet loTypeId="urn:microsoft.com/office/officeart/2005/8/layout/chevron2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709AA8A3-7B0D-4B98-BC0E-F61419CE3244}">
      <dgm:prSet phldrT="[テキスト]"/>
      <dgm:spPr/>
      <dgm:t>
        <a:bodyPr/>
        <a:lstStyle/>
        <a:p>
          <a:r>
            <a:rPr kumimoji="1" lang="ja-JP" altLang="en-US" dirty="0"/>
            <a:t>遮断</a:t>
          </a:r>
        </a:p>
      </dgm:t>
    </dgm:pt>
    <dgm:pt modelId="{B9DF25EC-F8DF-4269-8C9B-0C2DC1151026}" type="parTrans" cxnId="{1F091077-7C4D-49F3-B34B-19AEC5AA2359}">
      <dgm:prSet/>
      <dgm:spPr/>
      <dgm:t>
        <a:bodyPr/>
        <a:lstStyle/>
        <a:p>
          <a:endParaRPr kumimoji="1" lang="ja-JP" altLang="en-US"/>
        </a:p>
      </dgm:t>
    </dgm:pt>
    <dgm:pt modelId="{2824F29D-7020-4929-8922-873E452961F1}" type="sibTrans" cxnId="{1F091077-7C4D-49F3-B34B-19AEC5AA2359}">
      <dgm:prSet/>
      <dgm:spPr/>
      <dgm:t>
        <a:bodyPr/>
        <a:lstStyle/>
        <a:p>
          <a:endParaRPr kumimoji="1" lang="ja-JP" altLang="en-US"/>
        </a:p>
      </dgm:t>
    </dgm:pt>
    <dgm:pt modelId="{740F2ABE-C32B-44C1-9790-94521C992FDB}">
      <dgm:prSet phldrT="[テキスト]"/>
      <dgm:spPr/>
      <dgm:t>
        <a:bodyPr/>
        <a:lstStyle/>
        <a:p>
          <a:r>
            <a:rPr kumimoji="1" lang="ja-JP" altLang="en-US" dirty="0"/>
            <a:t>インターネット回線を遮断</a:t>
          </a:r>
        </a:p>
      </dgm:t>
    </dgm:pt>
    <dgm:pt modelId="{CD7E6026-D7EF-4E57-A98F-3726AFD358BC}" type="parTrans" cxnId="{7DB87F01-B4F1-40B9-AD00-2770E23912F0}">
      <dgm:prSet/>
      <dgm:spPr/>
      <dgm:t>
        <a:bodyPr/>
        <a:lstStyle/>
        <a:p>
          <a:endParaRPr kumimoji="1" lang="ja-JP" altLang="en-US"/>
        </a:p>
      </dgm:t>
    </dgm:pt>
    <dgm:pt modelId="{90F1F2EF-C3D1-491B-8316-8E4A7FDD7E3A}" type="sibTrans" cxnId="{7DB87F01-B4F1-40B9-AD00-2770E23912F0}">
      <dgm:prSet/>
      <dgm:spPr/>
      <dgm:t>
        <a:bodyPr/>
        <a:lstStyle/>
        <a:p>
          <a:endParaRPr kumimoji="1" lang="ja-JP" altLang="en-US"/>
        </a:p>
      </dgm:t>
    </dgm:pt>
    <dgm:pt modelId="{8EBD32D0-6EB2-498E-80F2-9112ABBBC92E}">
      <dgm:prSet phldrT="[テキスト]"/>
      <dgm:spPr/>
      <dgm:t>
        <a:bodyPr/>
        <a:lstStyle/>
        <a:p>
          <a:r>
            <a:rPr kumimoji="1" lang="ja-JP" altLang="en-US" dirty="0"/>
            <a:t>複数パソコンがある場合は同様に遮断</a:t>
          </a:r>
        </a:p>
      </dgm:t>
    </dgm:pt>
    <dgm:pt modelId="{E25005DA-F29C-4B8D-8E34-A13A3BF9190F}" type="parTrans" cxnId="{190DD930-173D-4E73-88E3-98FBFE042DE8}">
      <dgm:prSet/>
      <dgm:spPr/>
      <dgm:t>
        <a:bodyPr/>
        <a:lstStyle/>
        <a:p>
          <a:endParaRPr kumimoji="1" lang="ja-JP" altLang="en-US"/>
        </a:p>
      </dgm:t>
    </dgm:pt>
    <dgm:pt modelId="{DB8BA7FE-F3F8-4A28-99E9-F133531B79E3}" type="sibTrans" cxnId="{190DD930-173D-4E73-88E3-98FBFE042DE8}">
      <dgm:prSet/>
      <dgm:spPr/>
      <dgm:t>
        <a:bodyPr/>
        <a:lstStyle/>
        <a:p>
          <a:endParaRPr kumimoji="1" lang="ja-JP" altLang="en-US"/>
        </a:p>
      </dgm:t>
    </dgm:pt>
    <dgm:pt modelId="{C0A68F35-008A-4CB3-8ECC-E4E1C5C4136F}">
      <dgm:prSet phldrT="[テキスト]"/>
      <dgm:spPr/>
      <dgm:t>
        <a:bodyPr/>
        <a:lstStyle/>
        <a:p>
          <a:r>
            <a:rPr kumimoji="1" lang="ja-JP" altLang="en-US" dirty="0"/>
            <a:t>連絡</a:t>
          </a:r>
        </a:p>
      </dgm:t>
    </dgm:pt>
    <dgm:pt modelId="{261BFD76-F45E-44CB-B814-7B601D56B440}" type="parTrans" cxnId="{F4E849EC-B13E-4220-900B-0494703DE57C}">
      <dgm:prSet/>
      <dgm:spPr/>
      <dgm:t>
        <a:bodyPr/>
        <a:lstStyle/>
        <a:p>
          <a:endParaRPr kumimoji="1" lang="ja-JP" altLang="en-US"/>
        </a:p>
      </dgm:t>
    </dgm:pt>
    <dgm:pt modelId="{FCFA0335-49CA-4A4D-A65E-608E4E6CCDB6}" type="sibTrans" cxnId="{F4E849EC-B13E-4220-900B-0494703DE57C}">
      <dgm:prSet/>
      <dgm:spPr/>
      <dgm:t>
        <a:bodyPr/>
        <a:lstStyle/>
        <a:p>
          <a:endParaRPr kumimoji="1" lang="ja-JP" altLang="en-US"/>
        </a:p>
      </dgm:t>
    </dgm:pt>
    <dgm:pt modelId="{03867112-9413-491F-91AA-0A5DBA834120}">
      <dgm:prSet phldrT="[テキスト]"/>
      <dgm:spPr/>
      <dgm:t>
        <a:bodyPr/>
        <a:lstStyle/>
        <a:p>
          <a:r>
            <a:rPr kumimoji="1" lang="en-US" altLang="ja-JP" dirty="0"/>
            <a:t>E</a:t>
          </a:r>
          <a:r>
            <a:rPr kumimoji="1" lang="ja-JP" altLang="en-US" dirty="0"/>
            <a:t>メールではなく、電話で取引先などに連絡</a:t>
          </a:r>
        </a:p>
      </dgm:t>
    </dgm:pt>
    <dgm:pt modelId="{59E2668E-7136-4301-91DD-543E3B5C60F8}" type="parTrans" cxnId="{15861681-2BAF-48E5-B0D5-70EDF1ED5F1F}">
      <dgm:prSet/>
      <dgm:spPr/>
      <dgm:t>
        <a:bodyPr/>
        <a:lstStyle/>
        <a:p>
          <a:endParaRPr kumimoji="1" lang="ja-JP" altLang="en-US"/>
        </a:p>
      </dgm:t>
    </dgm:pt>
    <dgm:pt modelId="{AC8299D4-64D4-4762-8D34-E103E66D8A78}" type="sibTrans" cxnId="{15861681-2BAF-48E5-B0D5-70EDF1ED5F1F}">
      <dgm:prSet/>
      <dgm:spPr/>
      <dgm:t>
        <a:bodyPr/>
        <a:lstStyle/>
        <a:p>
          <a:endParaRPr kumimoji="1" lang="ja-JP" altLang="en-US"/>
        </a:p>
      </dgm:t>
    </dgm:pt>
    <dgm:pt modelId="{F3623359-467C-499F-A8BB-0BB4E1E64A6D}">
      <dgm:prSet phldrT="[テキスト]"/>
      <dgm:spPr/>
      <dgm:t>
        <a:bodyPr/>
        <a:lstStyle/>
        <a:p>
          <a:r>
            <a:rPr kumimoji="1" lang="ja-JP" altLang="en-US" dirty="0"/>
            <a:t>ネットワーク管理者へ連絡</a:t>
          </a:r>
        </a:p>
      </dgm:t>
    </dgm:pt>
    <dgm:pt modelId="{B3FC4ACD-F9A4-4742-9B60-82C87FA7AC15}" type="parTrans" cxnId="{F341ECDB-5C29-4BF0-84EF-F6D3AEB5395B}">
      <dgm:prSet/>
      <dgm:spPr/>
      <dgm:t>
        <a:bodyPr/>
        <a:lstStyle/>
        <a:p>
          <a:endParaRPr kumimoji="1" lang="ja-JP" altLang="en-US"/>
        </a:p>
      </dgm:t>
    </dgm:pt>
    <dgm:pt modelId="{324D15BD-DC0A-4D71-A00F-EDD54FD39DD7}" type="sibTrans" cxnId="{F341ECDB-5C29-4BF0-84EF-F6D3AEB5395B}">
      <dgm:prSet/>
      <dgm:spPr/>
      <dgm:t>
        <a:bodyPr/>
        <a:lstStyle/>
        <a:p>
          <a:endParaRPr kumimoji="1" lang="ja-JP" altLang="en-US"/>
        </a:p>
      </dgm:t>
    </dgm:pt>
    <dgm:pt modelId="{7CF4F858-AAF7-440E-BF0E-9AFF774C0E1B}">
      <dgm:prSet phldrT="[テキスト]"/>
      <dgm:spPr/>
      <dgm:t>
        <a:bodyPr/>
        <a:lstStyle/>
        <a:p>
          <a:r>
            <a:rPr kumimoji="1" lang="ja-JP" altLang="en-US" dirty="0"/>
            <a:t>処置</a:t>
          </a:r>
        </a:p>
      </dgm:t>
    </dgm:pt>
    <dgm:pt modelId="{4DF62690-FE70-432D-A7CF-BE2D810815E0}" type="parTrans" cxnId="{471741FD-C60A-45A7-B09E-A2248CF2DD40}">
      <dgm:prSet/>
      <dgm:spPr/>
      <dgm:t>
        <a:bodyPr/>
        <a:lstStyle/>
        <a:p>
          <a:endParaRPr kumimoji="1" lang="ja-JP" altLang="en-US"/>
        </a:p>
      </dgm:t>
    </dgm:pt>
    <dgm:pt modelId="{F16E7D4B-FD2C-4F93-8170-19258EFE05C0}" type="sibTrans" cxnId="{471741FD-C60A-45A7-B09E-A2248CF2DD40}">
      <dgm:prSet/>
      <dgm:spPr/>
      <dgm:t>
        <a:bodyPr/>
        <a:lstStyle/>
        <a:p>
          <a:endParaRPr kumimoji="1" lang="ja-JP" altLang="en-US"/>
        </a:p>
      </dgm:t>
    </dgm:pt>
    <dgm:pt modelId="{674D29E6-D03A-4A85-9344-955FC9B1A0AC}">
      <dgm:prSet phldrT="[テキスト]"/>
      <dgm:spPr/>
      <dgm:t>
        <a:bodyPr/>
        <a:lstStyle/>
        <a:p>
          <a:r>
            <a:rPr kumimoji="1" lang="ja-JP" altLang="en-US" dirty="0"/>
            <a:t>セキュリティソフトでチェック→駆除または隔離</a:t>
          </a:r>
        </a:p>
      </dgm:t>
    </dgm:pt>
    <dgm:pt modelId="{983DF5EA-9298-4B86-B652-44ED88AC782B}" type="parTrans" cxnId="{BB13E452-F8CD-4507-8CC9-ACFA1BA4144E}">
      <dgm:prSet/>
      <dgm:spPr/>
      <dgm:t>
        <a:bodyPr/>
        <a:lstStyle/>
        <a:p>
          <a:endParaRPr kumimoji="1" lang="ja-JP" altLang="en-US"/>
        </a:p>
      </dgm:t>
    </dgm:pt>
    <dgm:pt modelId="{03A5435D-D66D-4A62-8200-DCC8D84C49C5}" type="sibTrans" cxnId="{BB13E452-F8CD-4507-8CC9-ACFA1BA4144E}">
      <dgm:prSet/>
      <dgm:spPr/>
      <dgm:t>
        <a:bodyPr/>
        <a:lstStyle/>
        <a:p>
          <a:endParaRPr kumimoji="1" lang="ja-JP" altLang="en-US"/>
        </a:p>
      </dgm:t>
    </dgm:pt>
    <dgm:pt modelId="{6D368309-B7CA-47E4-BFF2-2D982069C1B5}">
      <dgm:prSet phldrT="[テキスト]"/>
      <dgm:spPr/>
      <dgm:t>
        <a:bodyPr/>
        <a:lstStyle/>
        <a:p>
          <a:r>
            <a:rPr kumimoji="1" lang="ja-JP" altLang="en-US" dirty="0"/>
            <a:t>処置できなかった場合はリカバリ</a:t>
          </a:r>
        </a:p>
      </dgm:t>
    </dgm:pt>
    <dgm:pt modelId="{C5B3B623-74CA-4548-914A-9A775E91DFB2}" type="parTrans" cxnId="{C2039220-8B51-463E-BB9E-CB4743E892CD}">
      <dgm:prSet/>
      <dgm:spPr/>
      <dgm:t>
        <a:bodyPr/>
        <a:lstStyle/>
        <a:p>
          <a:endParaRPr kumimoji="1" lang="ja-JP" altLang="en-US"/>
        </a:p>
      </dgm:t>
    </dgm:pt>
    <dgm:pt modelId="{DAC047AA-9FFA-456C-8D85-0318021A400E}" type="sibTrans" cxnId="{C2039220-8B51-463E-BB9E-CB4743E892CD}">
      <dgm:prSet/>
      <dgm:spPr/>
      <dgm:t>
        <a:bodyPr/>
        <a:lstStyle/>
        <a:p>
          <a:endParaRPr kumimoji="1" lang="ja-JP" altLang="en-US"/>
        </a:p>
      </dgm:t>
    </dgm:pt>
    <dgm:pt modelId="{4EA73764-24C2-4FCB-817A-56CC69533629}" type="pres">
      <dgm:prSet presAssocID="{5287DA1F-AC8F-4B91-B75B-E54D6DE068F8}" presName="linearFlow" presStyleCnt="0">
        <dgm:presLayoutVars>
          <dgm:dir/>
          <dgm:animLvl val="lvl"/>
          <dgm:resizeHandles val="exact"/>
        </dgm:presLayoutVars>
      </dgm:prSet>
      <dgm:spPr/>
    </dgm:pt>
    <dgm:pt modelId="{F6393BDD-28C5-4D2C-9CCE-74C092F020C6}" type="pres">
      <dgm:prSet presAssocID="{709AA8A3-7B0D-4B98-BC0E-F61419CE3244}" presName="composite" presStyleCnt="0"/>
      <dgm:spPr/>
    </dgm:pt>
    <dgm:pt modelId="{9B795040-6AE1-42D7-B134-C95FA3324E9F}" type="pres">
      <dgm:prSet presAssocID="{709AA8A3-7B0D-4B98-BC0E-F61419CE3244}" presName="parentText" presStyleLbl="alignNode1" presStyleIdx="0" presStyleCnt="3">
        <dgm:presLayoutVars>
          <dgm:chMax val="1"/>
          <dgm:bulletEnabled val="1"/>
        </dgm:presLayoutVars>
      </dgm:prSet>
      <dgm:spPr/>
    </dgm:pt>
    <dgm:pt modelId="{772F8B57-6C9C-4B90-A1CB-CC4A7BC3B61E}" type="pres">
      <dgm:prSet presAssocID="{709AA8A3-7B0D-4B98-BC0E-F61419CE3244}" presName="descendantText" presStyleLbl="alignAcc1" presStyleIdx="0" presStyleCnt="3">
        <dgm:presLayoutVars>
          <dgm:bulletEnabled val="1"/>
        </dgm:presLayoutVars>
      </dgm:prSet>
      <dgm:spPr/>
    </dgm:pt>
    <dgm:pt modelId="{799C6FFC-FB0F-4D86-A7F6-705412185B1C}" type="pres">
      <dgm:prSet presAssocID="{2824F29D-7020-4929-8922-873E452961F1}" presName="sp" presStyleCnt="0"/>
      <dgm:spPr/>
    </dgm:pt>
    <dgm:pt modelId="{504D1D85-F00C-4BB7-9404-5EDFD5EF5D30}" type="pres">
      <dgm:prSet presAssocID="{C0A68F35-008A-4CB3-8ECC-E4E1C5C4136F}" presName="composite" presStyleCnt="0"/>
      <dgm:spPr/>
    </dgm:pt>
    <dgm:pt modelId="{E1656D6B-9C79-43E9-BA5D-EB398E50721B}" type="pres">
      <dgm:prSet presAssocID="{C0A68F35-008A-4CB3-8ECC-E4E1C5C4136F}" presName="parentText" presStyleLbl="alignNode1" presStyleIdx="1" presStyleCnt="3">
        <dgm:presLayoutVars>
          <dgm:chMax val="1"/>
          <dgm:bulletEnabled val="1"/>
        </dgm:presLayoutVars>
      </dgm:prSet>
      <dgm:spPr/>
    </dgm:pt>
    <dgm:pt modelId="{BA484752-15B5-42DD-8859-DD3311FA0331}" type="pres">
      <dgm:prSet presAssocID="{C0A68F35-008A-4CB3-8ECC-E4E1C5C4136F}" presName="descendantText" presStyleLbl="alignAcc1" presStyleIdx="1" presStyleCnt="3">
        <dgm:presLayoutVars>
          <dgm:bulletEnabled val="1"/>
        </dgm:presLayoutVars>
      </dgm:prSet>
      <dgm:spPr/>
    </dgm:pt>
    <dgm:pt modelId="{5071BAE7-EFA0-4DA5-AB93-8DACBE254C08}" type="pres">
      <dgm:prSet presAssocID="{FCFA0335-49CA-4A4D-A65E-608E4E6CCDB6}" presName="sp" presStyleCnt="0"/>
      <dgm:spPr/>
    </dgm:pt>
    <dgm:pt modelId="{8E5070A4-3D2E-441E-B1BB-135DC59E5615}" type="pres">
      <dgm:prSet presAssocID="{7CF4F858-AAF7-440E-BF0E-9AFF774C0E1B}" presName="composite" presStyleCnt="0"/>
      <dgm:spPr/>
    </dgm:pt>
    <dgm:pt modelId="{532075C0-B00B-47EA-A2A9-58B3FBF80AA5}" type="pres">
      <dgm:prSet presAssocID="{7CF4F858-AAF7-440E-BF0E-9AFF774C0E1B}" presName="parentText" presStyleLbl="alignNode1" presStyleIdx="2" presStyleCnt="3">
        <dgm:presLayoutVars>
          <dgm:chMax val="1"/>
          <dgm:bulletEnabled val="1"/>
        </dgm:presLayoutVars>
      </dgm:prSet>
      <dgm:spPr/>
    </dgm:pt>
    <dgm:pt modelId="{9C67D33C-4AD2-43C2-B3C7-BEAAE715B461}" type="pres">
      <dgm:prSet presAssocID="{7CF4F858-AAF7-440E-BF0E-9AFF774C0E1B}" presName="descendantText" presStyleLbl="alignAcc1" presStyleIdx="2" presStyleCnt="3">
        <dgm:presLayoutVars>
          <dgm:bulletEnabled val="1"/>
        </dgm:presLayoutVars>
      </dgm:prSet>
      <dgm:spPr/>
    </dgm:pt>
  </dgm:ptLst>
  <dgm:cxnLst>
    <dgm:cxn modelId="{7DB87F01-B4F1-40B9-AD00-2770E23912F0}" srcId="{709AA8A3-7B0D-4B98-BC0E-F61419CE3244}" destId="{740F2ABE-C32B-44C1-9790-94521C992FDB}" srcOrd="0" destOrd="0" parTransId="{CD7E6026-D7EF-4E57-A98F-3726AFD358BC}" sibTransId="{90F1F2EF-C3D1-491B-8316-8E4A7FDD7E3A}"/>
    <dgm:cxn modelId="{BD1C5D05-37D4-41E4-9451-9BE34E49B29E}" type="presOf" srcId="{F3623359-467C-499F-A8BB-0BB4E1E64A6D}" destId="{BA484752-15B5-42DD-8859-DD3311FA0331}" srcOrd="0" destOrd="1" presId="urn:microsoft.com/office/officeart/2005/8/layout/chevron2"/>
    <dgm:cxn modelId="{B4125810-C83D-43D1-A120-0F4E12E4F130}" type="presOf" srcId="{03867112-9413-491F-91AA-0A5DBA834120}" destId="{BA484752-15B5-42DD-8859-DD3311FA0331}" srcOrd="0" destOrd="0" presId="urn:microsoft.com/office/officeart/2005/8/layout/chevron2"/>
    <dgm:cxn modelId="{C2039220-8B51-463E-BB9E-CB4743E892CD}" srcId="{7CF4F858-AAF7-440E-BF0E-9AFF774C0E1B}" destId="{6D368309-B7CA-47E4-BFF2-2D982069C1B5}" srcOrd="1" destOrd="0" parTransId="{C5B3B623-74CA-4548-914A-9A775E91DFB2}" sibTransId="{DAC047AA-9FFA-456C-8D85-0318021A400E}"/>
    <dgm:cxn modelId="{190DD930-173D-4E73-88E3-98FBFE042DE8}" srcId="{709AA8A3-7B0D-4B98-BC0E-F61419CE3244}" destId="{8EBD32D0-6EB2-498E-80F2-9112ABBBC92E}" srcOrd="1" destOrd="0" parTransId="{E25005DA-F29C-4B8D-8E34-A13A3BF9190F}" sibTransId="{DB8BA7FE-F3F8-4A28-99E9-F133531B79E3}"/>
    <dgm:cxn modelId="{B7A4075F-EAF7-4D73-A945-AD4FA3A31176}" type="presOf" srcId="{709AA8A3-7B0D-4B98-BC0E-F61419CE3244}" destId="{9B795040-6AE1-42D7-B134-C95FA3324E9F}" srcOrd="0" destOrd="0" presId="urn:microsoft.com/office/officeart/2005/8/layout/chevron2"/>
    <dgm:cxn modelId="{FFB57B61-62AE-42A8-97BE-8ECA4E43F95D}" type="presOf" srcId="{5287DA1F-AC8F-4B91-B75B-E54D6DE068F8}" destId="{4EA73764-24C2-4FCB-817A-56CC69533629}" srcOrd="0" destOrd="0" presId="urn:microsoft.com/office/officeart/2005/8/layout/chevron2"/>
    <dgm:cxn modelId="{98BEE943-327B-4F2B-9FC5-7EE82888466A}" type="presOf" srcId="{8EBD32D0-6EB2-498E-80F2-9112ABBBC92E}" destId="{772F8B57-6C9C-4B90-A1CB-CC4A7BC3B61E}" srcOrd="0" destOrd="1" presId="urn:microsoft.com/office/officeart/2005/8/layout/chevron2"/>
    <dgm:cxn modelId="{BB13E452-F8CD-4507-8CC9-ACFA1BA4144E}" srcId="{7CF4F858-AAF7-440E-BF0E-9AFF774C0E1B}" destId="{674D29E6-D03A-4A85-9344-955FC9B1A0AC}" srcOrd="0" destOrd="0" parTransId="{983DF5EA-9298-4B86-B652-44ED88AC782B}" sibTransId="{03A5435D-D66D-4A62-8200-DCC8D84C49C5}"/>
    <dgm:cxn modelId="{7B7DA874-9E9F-4C4D-8506-18994E6AC181}" type="presOf" srcId="{7CF4F858-AAF7-440E-BF0E-9AFF774C0E1B}" destId="{532075C0-B00B-47EA-A2A9-58B3FBF80AA5}" srcOrd="0" destOrd="0" presId="urn:microsoft.com/office/officeart/2005/8/layout/chevron2"/>
    <dgm:cxn modelId="{1F091077-7C4D-49F3-B34B-19AEC5AA2359}" srcId="{5287DA1F-AC8F-4B91-B75B-E54D6DE068F8}" destId="{709AA8A3-7B0D-4B98-BC0E-F61419CE3244}" srcOrd="0" destOrd="0" parTransId="{B9DF25EC-F8DF-4269-8C9B-0C2DC1151026}" sibTransId="{2824F29D-7020-4929-8922-873E452961F1}"/>
    <dgm:cxn modelId="{15861681-2BAF-48E5-B0D5-70EDF1ED5F1F}" srcId="{C0A68F35-008A-4CB3-8ECC-E4E1C5C4136F}" destId="{03867112-9413-491F-91AA-0A5DBA834120}" srcOrd="0" destOrd="0" parTransId="{59E2668E-7136-4301-91DD-543E3B5C60F8}" sibTransId="{AC8299D4-64D4-4762-8D34-E103E66D8A78}"/>
    <dgm:cxn modelId="{67032AB0-5D04-4B88-9761-0B3B99DCCC74}" type="presOf" srcId="{6D368309-B7CA-47E4-BFF2-2D982069C1B5}" destId="{9C67D33C-4AD2-43C2-B3C7-BEAAE715B461}" srcOrd="0" destOrd="1" presId="urn:microsoft.com/office/officeart/2005/8/layout/chevron2"/>
    <dgm:cxn modelId="{2BC6BFBE-B67B-4A48-8387-8F3BC4D98C71}" type="presOf" srcId="{C0A68F35-008A-4CB3-8ECC-E4E1C5C4136F}" destId="{E1656D6B-9C79-43E9-BA5D-EB398E50721B}" srcOrd="0" destOrd="0" presId="urn:microsoft.com/office/officeart/2005/8/layout/chevron2"/>
    <dgm:cxn modelId="{3728C5DA-9E77-4441-937E-D95DAB5D2067}" type="presOf" srcId="{674D29E6-D03A-4A85-9344-955FC9B1A0AC}" destId="{9C67D33C-4AD2-43C2-B3C7-BEAAE715B461}" srcOrd="0" destOrd="0" presId="urn:microsoft.com/office/officeart/2005/8/layout/chevron2"/>
    <dgm:cxn modelId="{F341ECDB-5C29-4BF0-84EF-F6D3AEB5395B}" srcId="{C0A68F35-008A-4CB3-8ECC-E4E1C5C4136F}" destId="{F3623359-467C-499F-A8BB-0BB4E1E64A6D}" srcOrd="1" destOrd="0" parTransId="{B3FC4ACD-F9A4-4742-9B60-82C87FA7AC15}" sibTransId="{324D15BD-DC0A-4D71-A00F-EDD54FD39DD7}"/>
    <dgm:cxn modelId="{F4E849EC-B13E-4220-900B-0494703DE57C}" srcId="{5287DA1F-AC8F-4B91-B75B-E54D6DE068F8}" destId="{C0A68F35-008A-4CB3-8ECC-E4E1C5C4136F}" srcOrd="1" destOrd="0" parTransId="{261BFD76-F45E-44CB-B814-7B601D56B440}" sibTransId="{FCFA0335-49CA-4A4D-A65E-608E4E6CCDB6}"/>
    <dgm:cxn modelId="{E74D92F4-CDDC-4DB2-8A88-55A7214187D6}" type="presOf" srcId="{740F2ABE-C32B-44C1-9790-94521C992FDB}" destId="{772F8B57-6C9C-4B90-A1CB-CC4A7BC3B61E}" srcOrd="0" destOrd="0" presId="urn:microsoft.com/office/officeart/2005/8/layout/chevron2"/>
    <dgm:cxn modelId="{471741FD-C60A-45A7-B09E-A2248CF2DD40}" srcId="{5287DA1F-AC8F-4B91-B75B-E54D6DE068F8}" destId="{7CF4F858-AAF7-440E-BF0E-9AFF774C0E1B}" srcOrd="2" destOrd="0" parTransId="{4DF62690-FE70-432D-A7CF-BE2D810815E0}" sibTransId="{F16E7D4B-FD2C-4F93-8170-19258EFE05C0}"/>
    <dgm:cxn modelId="{CAFAD34C-CDC6-4FAB-AA9E-D7C8D219A6DD}" type="presParOf" srcId="{4EA73764-24C2-4FCB-817A-56CC69533629}" destId="{F6393BDD-28C5-4D2C-9CCE-74C092F020C6}" srcOrd="0" destOrd="0" presId="urn:microsoft.com/office/officeart/2005/8/layout/chevron2"/>
    <dgm:cxn modelId="{0112CA1B-1389-4AF5-BB31-45AB1F9D71B3}" type="presParOf" srcId="{F6393BDD-28C5-4D2C-9CCE-74C092F020C6}" destId="{9B795040-6AE1-42D7-B134-C95FA3324E9F}" srcOrd="0" destOrd="0" presId="urn:microsoft.com/office/officeart/2005/8/layout/chevron2"/>
    <dgm:cxn modelId="{11CEB9BC-A2A7-4BD3-8724-38DB9A1767B2}" type="presParOf" srcId="{F6393BDD-28C5-4D2C-9CCE-74C092F020C6}" destId="{772F8B57-6C9C-4B90-A1CB-CC4A7BC3B61E}" srcOrd="1" destOrd="0" presId="urn:microsoft.com/office/officeart/2005/8/layout/chevron2"/>
    <dgm:cxn modelId="{6B4051B8-7E0C-4C5E-9DE0-DB9DB07E6400}" type="presParOf" srcId="{4EA73764-24C2-4FCB-817A-56CC69533629}" destId="{799C6FFC-FB0F-4D86-A7F6-705412185B1C}" srcOrd="1" destOrd="0" presId="urn:microsoft.com/office/officeart/2005/8/layout/chevron2"/>
    <dgm:cxn modelId="{4D462895-BD58-412B-B8EB-FB0010E05C4A}" type="presParOf" srcId="{4EA73764-24C2-4FCB-817A-56CC69533629}" destId="{504D1D85-F00C-4BB7-9404-5EDFD5EF5D30}" srcOrd="2" destOrd="0" presId="urn:microsoft.com/office/officeart/2005/8/layout/chevron2"/>
    <dgm:cxn modelId="{41812460-3108-492D-9222-386E4CA85CDE}" type="presParOf" srcId="{504D1D85-F00C-4BB7-9404-5EDFD5EF5D30}" destId="{E1656D6B-9C79-43E9-BA5D-EB398E50721B}" srcOrd="0" destOrd="0" presId="urn:microsoft.com/office/officeart/2005/8/layout/chevron2"/>
    <dgm:cxn modelId="{E9F2B3E1-F9CC-4B7B-AB16-206242B46935}" type="presParOf" srcId="{504D1D85-F00C-4BB7-9404-5EDFD5EF5D30}" destId="{BA484752-15B5-42DD-8859-DD3311FA0331}" srcOrd="1" destOrd="0" presId="urn:microsoft.com/office/officeart/2005/8/layout/chevron2"/>
    <dgm:cxn modelId="{494916E0-FABE-49A3-BB97-46B0FAD897C2}" type="presParOf" srcId="{4EA73764-24C2-4FCB-817A-56CC69533629}" destId="{5071BAE7-EFA0-4DA5-AB93-8DACBE254C08}" srcOrd="3" destOrd="0" presId="urn:microsoft.com/office/officeart/2005/8/layout/chevron2"/>
    <dgm:cxn modelId="{94779EDC-0F53-426F-9ACA-F524D9A76F2E}" type="presParOf" srcId="{4EA73764-24C2-4FCB-817A-56CC69533629}" destId="{8E5070A4-3D2E-441E-B1BB-135DC59E5615}" srcOrd="4" destOrd="0" presId="urn:microsoft.com/office/officeart/2005/8/layout/chevron2"/>
    <dgm:cxn modelId="{4D58903A-5CE0-4B5E-ADA3-91656644ABAF}" type="presParOf" srcId="{8E5070A4-3D2E-441E-B1BB-135DC59E5615}" destId="{532075C0-B00B-47EA-A2A9-58B3FBF80AA5}" srcOrd="0" destOrd="0" presId="urn:microsoft.com/office/officeart/2005/8/layout/chevron2"/>
    <dgm:cxn modelId="{2F42742C-3D93-4613-BE1D-A5304756E84A}" type="presParOf" srcId="{8E5070A4-3D2E-441E-B1BB-135DC59E5615}" destId="{9C67D33C-4AD2-43C2-B3C7-BEAAE715B461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B795040-6AE1-42D7-B134-C95FA3324E9F}">
      <dsp:nvSpPr>
        <dsp:cNvPr id="0" name=""/>
        <dsp:cNvSpPr/>
      </dsp:nvSpPr>
      <dsp:spPr>
        <a:xfrm rot="5400000">
          <a:off x="-223379" y="223919"/>
          <a:ext cx="1489196" cy="1042437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800" kern="1200" dirty="0"/>
            <a:t>遮断</a:t>
          </a:r>
        </a:p>
      </dsp:txBody>
      <dsp:txXfrm rot="-5400000">
        <a:off x="1" y="521759"/>
        <a:ext cx="1042437" cy="446759"/>
      </dsp:txXfrm>
    </dsp:sp>
    <dsp:sp modelId="{772F8B57-6C9C-4B90-A1CB-CC4A7BC3B61E}">
      <dsp:nvSpPr>
        <dsp:cNvPr id="0" name=""/>
        <dsp:cNvSpPr/>
      </dsp:nvSpPr>
      <dsp:spPr>
        <a:xfrm rot="5400000">
          <a:off x="4464451" y="-3421474"/>
          <a:ext cx="967977" cy="7812006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0904" tIns="10795" rIns="10795" bIns="10795" numCol="1" spcCol="1270" anchor="ctr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1700" kern="1200" dirty="0"/>
            <a:t>インターネット回線を遮断</a:t>
          </a: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1700" kern="1200" dirty="0"/>
            <a:t>複数パソコンがある場合は同様に遮断</a:t>
          </a:r>
        </a:p>
      </dsp:txBody>
      <dsp:txXfrm rot="-5400000">
        <a:off x="1042437" y="47793"/>
        <a:ext cx="7764753" cy="873471"/>
      </dsp:txXfrm>
    </dsp:sp>
    <dsp:sp modelId="{E1656D6B-9C79-43E9-BA5D-EB398E50721B}">
      <dsp:nvSpPr>
        <dsp:cNvPr id="0" name=""/>
        <dsp:cNvSpPr/>
      </dsp:nvSpPr>
      <dsp:spPr>
        <a:xfrm rot="5400000">
          <a:off x="-223379" y="1517467"/>
          <a:ext cx="1489196" cy="1042437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800" kern="1200" dirty="0"/>
            <a:t>連絡</a:t>
          </a:r>
        </a:p>
      </dsp:txBody>
      <dsp:txXfrm rot="-5400000">
        <a:off x="1" y="1815307"/>
        <a:ext cx="1042437" cy="446759"/>
      </dsp:txXfrm>
    </dsp:sp>
    <dsp:sp modelId="{BA484752-15B5-42DD-8859-DD3311FA0331}">
      <dsp:nvSpPr>
        <dsp:cNvPr id="0" name=""/>
        <dsp:cNvSpPr/>
      </dsp:nvSpPr>
      <dsp:spPr>
        <a:xfrm rot="5400000">
          <a:off x="4464451" y="-2127926"/>
          <a:ext cx="967977" cy="7812006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0904" tIns="10795" rIns="10795" bIns="10795" numCol="1" spcCol="1270" anchor="ctr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en-US" altLang="ja-JP" sz="1700" kern="1200" dirty="0"/>
            <a:t>E</a:t>
          </a:r>
          <a:r>
            <a:rPr kumimoji="1" lang="ja-JP" altLang="en-US" sz="1700" kern="1200" dirty="0"/>
            <a:t>メールではなく、電話で取引先などに連絡</a:t>
          </a: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1700" kern="1200" dirty="0"/>
            <a:t>ネットワーク管理者へ連絡</a:t>
          </a:r>
        </a:p>
      </dsp:txBody>
      <dsp:txXfrm rot="-5400000">
        <a:off x="1042437" y="1341341"/>
        <a:ext cx="7764753" cy="873471"/>
      </dsp:txXfrm>
    </dsp:sp>
    <dsp:sp modelId="{532075C0-B00B-47EA-A2A9-58B3FBF80AA5}">
      <dsp:nvSpPr>
        <dsp:cNvPr id="0" name=""/>
        <dsp:cNvSpPr/>
      </dsp:nvSpPr>
      <dsp:spPr>
        <a:xfrm rot="5400000">
          <a:off x="-223379" y="2811015"/>
          <a:ext cx="1489196" cy="1042437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800" kern="1200" dirty="0"/>
            <a:t>処置</a:t>
          </a:r>
        </a:p>
      </dsp:txBody>
      <dsp:txXfrm rot="-5400000">
        <a:off x="1" y="3108855"/>
        <a:ext cx="1042437" cy="446759"/>
      </dsp:txXfrm>
    </dsp:sp>
    <dsp:sp modelId="{9C67D33C-4AD2-43C2-B3C7-BEAAE715B461}">
      <dsp:nvSpPr>
        <dsp:cNvPr id="0" name=""/>
        <dsp:cNvSpPr/>
      </dsp:nvSpPr>
      <dsp:spPr>
        <a:xfrm rot="5400000">
          <a:off x="4464451" y="-834378"/>
          <a:ext cx="967977" cy="7812006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0904" tIns="10795" rIns="10795" bIns="10795" numCol="1" spcCol="1270" anchor="ctr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1700" kern="1200" dirty="0"/>
            <a:t>セキュリティソフトでチェック→駆除または隔離</a:t>
          </a: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1700" kern="1200" dirty="0"/>
            <a:t>処置できなかった場合はリカバリ</a:t>
          </a:r>
        </a:p>
      </dsp:txBody>
      <dsp:txXfrm rot="-5400000">
        <a:off x="1042437" y="2634889"/>
        <a:ext cx="7764753" cy="87347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>
            <a:extLst>
              <a:ext uri="{FF2B5EF4-FFF2-40B4-BE49-F238E27FC236}">
                <a16:creationId xmlns:a16="http://schemas.microsoft.com/office/drawing/2014/main" id="{B2D33820-7664-4A18-B006-DBE7713D136D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kumimoji="1" lang="ja-JP" altLang="en-US"/>
              <a:t>リンクパソコンスクール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5CDD99FD-3293-4720-94CF-D6881434C746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kumimoji="1" lang="en-US" altLang="ja-JP"/>
              <a:t>2021/10/28</a:t>
            </a:r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14707663-3011-4A5A-87B9-C028AF786C89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kumimoji="1" lang="ja-JP" altLang="en-US"/>
              <a:t>情報セキュリティ</a:t>
            </a:r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E635CD5E-EF9B-485F-AB1D-CB7D00587BF3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B50A461-43B0-4ADB-8F69-0FED41CA9F1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11949725"/>
      </p:ext>
    </p:extLst>
  </p:cSld>
  <p:clrMap bg1="lt1" tx1="dk1" bg2="lt2" tx2="dk2" accent1="accent1" accent2="accent2" accent3="accent3" accent4="accent4" accent5="accent5" accent6="accent6" hlink="hlink" folHlink="folHlink"/>
  <p:hf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kumimoji="1" lang="ja-JP" altLang="en-US"/>
              <a:t>リンクパソコンスクール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kumimoji="1" lang="en-US" altLang="ja-JP"/>
              <a:t>2021/10/28</a:t>
            </a:r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kumimoji="1" lang="ja-JP" altLang="en-US"/>
              <a:t>情報セキュリティ</a:t>
            </a: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ECD6196-F7D5-40E2-A03A-B0C3D707EED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58533294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ECD6196-F7D5-40E2-A03A-B0C3D707EEDA}" type="slidenum">
              <a:rPr kumimoji="1" lang="ja-JP" altLang="en-US" smtClean="0"/>
              <a:t>1</a:t>
            </a:fld>
            <a:endParaRPr kumimoji="1" lang="ja-JP" altLang="en-US"/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48E7292E-EA94-4430-9933-D82C64CC43EF}"/>
              </a:ext>
            </a:extLst>
          </p:cNvPr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kumimoji="1" lang="en-US" altLang="ja-JP"/>
              <a:t>2021/10/28</a:t>
            </a:r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0BB9B34F-7521-45B1-9D60-3EDBF8F1F2C7}"/>
              </a:ext>
            </a:extLst>
          </p:cNvPr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kumimoji="1" lang="ja-JP" altLang="en-US"/>
              <a:t>情報セキュリティ</a:t>
            </a:r>
          </a:p>
        </p:txBody>
      </p:sp>
      <p:sp>
        <p:nvSpPr>
          <p:cNvPr id="7" name="ヘッダー プレースホルダー 6">
            <a:extLst>
              <a:ext uri="{FF2B5EF4-FFF2-40B4-BE49-F238E27FC236}">
                <a16:creationId xmlns:a16="http://schemas.microsoft.com/office/drawing/2014/main" id="{8CB7C949-693A-4C38-9AAB-276614822328}"/>
              </a:ext>
            </a:extLst>
          </p:cNvPr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kumimoji="1" lang="ja-JP" altLang="en-US"/>
              <a:t>リンクパソコンスクール</a:t>
            </a:r>
          </a:p>
        </p:txBody>
      </p:sp>
    </p:spTree>
    <p:extLst>
      <p:ext uri="{BB962C8B-B14F-4D97-AF65-F5344CB8AC3E}">
        <p14:creationId xmlns:p14="http://schemas.microsoft.com/office/powerpoint/2010/main" val="50879532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ヘッダー プレースホルダー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kumimoji="1" lang="ja-JP" altLang="en-US"/>
              <a:t>リンクパソコンスクール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kumimoji="1" lang="en-US" altLang="ja-JP"/>
              <a:t>2021/10/28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kumimoji="1" lang="ja-JP" altLang="en-US"/>
              <a:t>情報セキュリティ</a:t>
            </a: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ECD6196-F7D5-40E2-A03A-B0C3D707EEDA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4343453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ヘッダー プレースホルダー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kumimoji="1" lang="ja-JP" altLang="en-US"/>
              <a:t>リンクパソコンスクール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kumimoji="1" lang="en-US" altLang="ja-JP"/>
              <a:t>2021/10/28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kumimoji="1" lang="ja-JP" altLang="en-US"/>
              <a:t>情報セキュリティ</a:t>
            </a: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ECD6196-F7D5-40E2-A03A-B0C3D707EEDA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589897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ECD6196-F7D5-40E2-A03A-B0C3D707EEDA}" type="slidenum">
              <a:rPr kumimoji="1" lang="ja-JP" altLang="en-US" smtClean="0"/>
              <a:t>4</a:t>
            </a:fld>
            <a:endParaRPr kumimoji="1" lang="ja-JP" altLang="en-US"/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7EDB3265-F5AC-4677-A0B6-B0542006D03D}"/>
              </a:ext>
            </a:extLst>
          </p:cNvPr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kumimoji="1" lang="en-US" altLang="ja-JP"/>
              <a:t>2021/10/28</a:t>
            </a:r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0C4684CE-FD80-4A97-8EC3-F23ECD728AE6}"/>
              </a:ext>
            </a:extLst>
          </p:cNvPr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kumimoji="1" lang="ja-JP" altLang="en-US"/>
              <a:t>情報セキュリティ</a:t>
            </a:r>
          </a:p>
        </p:txBody>
      </p:sp>
      <p:sp>
        <p:nvSpPr>
          <p:cNvPr id="7" name="ヘッダー プレースホルダー 6">
            <a:extLst>
              <a:ext uri="{FF2B5EF4-FFF2-40B4-BE49-F238E27FC236}">
                <a16:creationId xmlns:a16="http://schemas.microsoft.com/office/drawing/2014/main" id="{A20CB86E-992A-497E-95E8-8C1C75686D69}"/>
              </a:ext>
            </a:extLst>
          </p:cNvPr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kumimoji="1" lang="ja-JP" altLang="en-US"/>
              <a:t>リンクパソコンスクール</a:t>
            </a:r>
          </a:p>
        </p:txBody>
      </p:sp>
    </p:spTree>
    <p:extLst>
      <p:ext uri="{BB962C8B-B14F-4D97-AF65-F5344CB8AC3E}">
        <p14:creationId xmlns:p14="http://schemas.microsoft.com/office/powerpoint/2010/main" val="35838179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ヘッダー プレースホルダー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kumimoji="1" lang="ja-JP" altLang="en-US"/>
              <a:t>リンクパソコンスクール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kumimoji="1" lang="en-US" altLang="ja-JP"/>
              <a:t>2021/10/28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kumimoji="1" lang="ja-JP" altLang="en-US"/>
              <a:t>情報セキュリティ</a:t>
            </a: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ECD6196-F7D5-40E2-A03A-B0C3D707EEDA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1660194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ヘッダー プレースホルダー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kumimoji="1" lang="ja-JP" altLang="en-US"/>
              <a:t>リンクパソコンスクール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kumimoji="1" lang="en-US" altLang="ja-JP"/>
              <a:t>2021/10/28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kumimoji="1" lang="ja-JP" altLang="en-US"/>
              <a:t>情報セキュリティ</a:t>
            </a: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ECD6196-F7D5-40E2-A03A-B0C3D707EEDA}" type="slidenum">
              <a:rPr kumimoji="1" lang="ja-JP" altLang="en-US" smtClean="0"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629503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ヘッダー プレースホルダー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kumimoji="1" lang="ja-JP" altLang="en-US"/>
              <a:t>リンクパソコンスクール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kumimoji="1" lang="en-US" altLang="ja-JP"/>
              <a:t>2021/10/28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kumimoji="1" lang="ja-JP" altLang="en-US"/>
              <a:t>情報セキュリティ</a:t>
            </a: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ECD6196-F7D5-40E2-A03A-B0C3D707EEDA}" type="slidenum">
              <a:rPr kumimoji="1" lang="ja-JP" altLang="en-US" smtClean="0"/>
              <a:t>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766216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ヘッダー プレースホルダー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kumimoji="1" lang="ja-JP" altLang="en-US"/>
              <a:t>リンクパソコンスクール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kumimoji="1" lang="en-US" altLang="ja-JP"/>
              <a:t>2021/10/28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kumimoji="1" lang="ja-JP" altLang="en-US"/>
              <a:t>情報セキュリティ</a:t>
            </a: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ECD6196-F7D5-40E2-A03A-B0C3D707EEDA}" type="slidenum">
              <a:rPr kumimoji="1" lang="ja-JP" altLang="en-US" smtClean="0"/>
              <a:t>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662822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2021/10/28</a:t>
            </a:r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リンクパソコンスクール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2A8FD3-B4D8-4B61-9425-4B84783EAE6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8311901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2021/10/28</a:t>
            </a:r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リンクパソコンスクール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2A8FD3-B4D8-4B61-9425-4B84783EAE6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455433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2021/10/28</a:t>
            </a:r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リンクパソコンスクール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2A8FD3-B4D8-4B61-9425-4B84783EAE6A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134952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2021/10/28</a:t>
            </a:r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リンクパソコンスクール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2A8FD3-B4D8-4B61-9425-4B84783EAE6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132206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2021/10/28</a:t>
            </a:r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リンクパソコンスクール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2A8FD3-B4D8-4B61-9425-4B84783EAE6A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62329163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2021/10/28</a:t>
            </a:r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リンクパソコンスクール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2A8FD3-B4D8-4B61-9425-4B84783EAE6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21380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2021/10/28</a:t>
            </a:r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リンクパソコンスクール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2A8FD3-B4D8-4B61-9425-4B84783EAE6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8255184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2021/10/28</a:t>
            </a:r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リンクパソコンスクール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2A8FD3-B4D8-4B61-9425-4B84783EAE6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3713296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2021/10/28</a:t>
            </a:r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リンクパソコンスクール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2A8FD3-B4D8-4B61-9425-4B84783EAE6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838973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2021/10/28</a:t>
            </a:r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リンクパソコンスクール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2A8FD3-B4D8-4B61-9425-4B84783EAE6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231461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2021/10/28</a:t>
            </a:r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リンクパソコンスクール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2A8FD3-B4D8-4B61-9425-4B84783EAE6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5971708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2021/10/28</a:t>
            </a:r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リンクパソコンスクール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2A8FD3-B4D8-4B61-9425-4B84783EAE6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0351806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extLst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2021/10/28</a:t>
            </a:r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リンクパソコンスクール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2A8FD3-B4D8-4B61-9425-4B84783EAE6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813592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2021/10/28</a:t>
            </a:r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リンクパソコンスクール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2A8FD3-B4D8-4B61-9425-4B84783EAE6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1643729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2021/10/28</a:t>
            </a:r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リンクパソコンスクール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2A8FD3-B4D8-4B61-9425-4B84783EAE6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975199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extLst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2021/10/28</a:t>
            </a:r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リンクパソコンスクール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2A8FD3-B4D8-4B61-9425-4B84783EAE6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994579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kumimoji="1" lang="en-US" altLang="ja-JP"/>
              <a:t>2021/10/28</a:t>
            </a:r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kumimoji="1" lang="ja-JP" altLang="en-US"/>
              <a:t>リンクパソコンスクール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532A8FD3-B4D8-4B61-9425-4B84783EAE6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553647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4" r:id="rId1"/>
    <p:sldLayoutId id="2147483745" r:id="rId2"/>
    <p:sldLayoutId id="2147483746" r:id="rId3"/>
    <p:sldLayoutId id="2147483747" r:id="rId4"/>
    <p:sldLayoutId id="2147483748" r:id="rId5"/>
    <p:sldLayoutId id="2147483749" r:id="rId6"/>
    <p:sldLayoutId id="2147483750" r:id="rId7"/>
    <p:sldLayoutId id="2147483751" r:id="rId8"/>
    <p:sldLayoutId id="2147483752" r:id="rId9"/>
    <p:sldLayoutId id="2147483753" r:id="rId10"/>
    <p:sldLayoutId id="2147483754" r:id="rId11"/>
    <p:sldLayoutId id="2147483755" r:id="rId12"/>
    <p:sldLayoutId id="2147483756" r:id="rId13"/>
    <p:sldLayoutId id="2147483757" r:id="rId14"/>
    <p:sldLayoutId id="2147483758" r:id="rId15"/>
    <p:sldLayoutId id="2147483759" r:id="rId16"/>
  </p:sldLayoutIdLst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hf hdr="0"/>
  <p:txStyles>
    <p:titleStyle>
      <a:lvl1pPr algn="l" defTabSz="457200" rtl="0" eaLnBrk="1" latinLnBrk="0" hangingPunct="1">
        <a:spcBef>
          <a:spcPct val="0"/>
        </a:spcBef>
        <a:buNone/>
        <a:defRPr kumimoji="1"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32A5C37-CC92-47F6-A880-75CD337B046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kumimoji="1" lang="ja-JP" altLang="en-US" sz="3600" dirty="0"/>
              <a:t>セキュリティ対策と情報リテラシー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3D577E85-899A-4FC5-97C0-F40D571712E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セキュリティ対策の重要性</a:t>
            </a:r>
          </a:p>
        </p:txBody>
      </p:sp>
    </p:spTree>
    <p:extLst>
      <p:ext uri="{BB962C8B-B14F-4D97-AF65-F5344CB8AC3E}">
        <p14:creationId xmlns:p14="http://schemas.microsoft.com/office/powerpoint/2010/main" val="14966080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5" presetClass="exit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2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2" grpId="2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28C0B52-F351-4A5B-A959-7B50ECF619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コンピュータウィルス届出状況</a:t>
            </a:r>
          </a:p>
        </p:txBody>
      </p:sp>
      <p:graphicFrame>
        <p:nvGraphicFramePr>
          <p:cNvPr id="6" name="コンテンツ プレースホルダー 5">
            <a:extLst>
              <a:ext uri="{FF2B5EF4-FFF2-40B4-BE49-F238E27FC236}">
                <a16:creationId xmlns:a16="http://schemas.microsoft.com/office/drawing/2014/main" id="{894236C1-D55B-40C8-9225-2F416A3323D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56721948"/>
              </p:ext>
            </p:extLst>
          </p:nvPr>
        </p:nvGraphicFramePr>
        <p:xfrm>
          <a:off x="677863" y="2160588"/>
          <a:ext cx="8596312" cy="38814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618C6837-0276-4E99-A19F-444F7139B0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2021/10/28</a:t>
            </a:r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472E5126-A406-4B97-8A9B-747FC7403A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リンクパソコンスクール</a:t>
            </a:r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BCEF6575-EE78-4E4B-96CF-C102E946E8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2A8FD3-B4D8-4B61-9425-4B84783EAE6A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4579045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3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>
                                            <p:graphicEl>
                                              <a:chart seriesIdx="3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>
                                            <p:graphicEl>
                                              <a:chart seriesIdx="3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 uiExpand="1">
        <p:bldSub>
          <a:bldChart bld="series"/>
        </p:bldSub>
      </p:bldGraphic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848185F-0635-4ADE-BBB4-7CBA8E2EA8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コンピュータウィルスの感染経路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C6955792-4D6B-47F4-8ACC-372AB0873C1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/>
              <a:t>おもにインターネットなどの通信回線</a:t>
            </a:r>
            <a:endParaRPr kumimoji="1" lang="en-US" altLang="ja-JP" dirty="0"/>
          </a:p>
          <a:p>
            <a:pPr lvl="1"/>
            <a:r>
              <a:rPr lang="en-US" altLang="ja-JP" dirty="0"/>
              <a:t>E</a:t>
            </a:r>
            <a:r>
              <a:rPr lang="ja-JP" altLang="en-US" dirty="0"/>
              <a:t>メールやダウンロードしたファイル</a:t>
            </a:r>
            <a:endParaRPr lang="en-US" altLang="ja-JP" dirty="0"/>
          </a:p>
          <a:p>
            <a:pPr lvl="1"/>
            <a:r>
              <a:rPr kumimoji="1" lang="ja-JP" altLang="en-US" dirty="0"/>
              <a:t>セキュリティホールから侵入</a:t>
            </a:r>
            <a:endParaRPr kumimoji="1" lang="en-US" altLang="ja-JP" dirty="0"/>
          </a:p>
          <a:p>
            <a:r>
              <a:rPr lang="ja-JP" altLang="en-US" dirty="0"/>
              <a:t>他人から借りた</a:t>
            </a:r>
            <a:r>
              <a:rPr lang="en-US" altLang="ja-JP" dirty="0"/>
              <a:t>CD</a:t>
            </a:r>
            <a:r>
              <a:rPr lang="ja-JP" altLang="en-US" dirty="0"/>
              <a:t>または</a:t>
            </a:r>
            <a:r>
              <a:rPr lang="en-US" altLang="ja-JP" dirty="0"/>
              <a:t>DVD</a:t>
            </a:r>
          </a:p>
          <a:p>
            <a:r>
              <a:rPr kumimoji="1" lang="en-US" altLang="ja-JP" dirty="0"/>
              <a:t>USB</a:t>
            </a:r>
            <a:r>
              <a:rPr kumimoji="1" lang="ja-JP" altLang="en-US" dirty="0"/>
              <a:t>メモリースティック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298759B7-2173-4FA2-8410-C42212F6C8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2021/10/28</a:t>
            </a:r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C19E87B-2AF0-4465-B1E4-39426AF327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リンクパソコンスクール</a:t>
            </a:r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CC89415-4229-483D-9A0A-F9C7825FF3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2A8FD3-B4D8-4B61-9425-4B84783EAE6A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6408519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FDDEBAA-48A6-491C-BB0E-B440048F33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コンピュータウィルスの種類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11669EA-84C6-4A8E-9949-D49E39287A01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/>
              <a:t>ウィルス型ウィルス</a:t>
            </a:r>
            <a:endParaRPr kumimoji="1" lang="en-US" altLang="ja-JP" dirty="0"/>
          </a:p>
          <a:p>
            <a:pPr lvl="1"/>
            <a:r>
              <a:rPr lang="ja-JP" altLang="en-US" dirty="0"/>
              <a:t>特定のデータ型に感染し動作</a:t>
            </a:r>
            <a:endParaRPr lang="en-US" altLang="ja-JP" dirty="0"/>
          </a:p>
          <a:p>
            <a:pPr lvl="1"/>
            <a:r>
              <a:rPr kumimoji="1" lang="ja-JP" altLang="en-US" dirty="0"/>
              <a:t>自己増殖しない</a:t>
            </a:r>
            <a:endParaRPr kumimoji="1" lang="en-US" altLang="ja-JP" dirty="0"/>
          </a:p>
          <a:p>
            <a:r>
              <a:rPr lang="ja-JP" altLang="en-US" dirty="0"/>
              <a:t>ワーム型ウィルス</a:t>
            </a:r>
            <a:endParaRPr lang="en-US" altLang="ja-JP" dirty="0"/>
          </a:p>
          <a:p>
            <a:pPr lvl="1"/>
            <a:r>
              <a:rPr kumimoji="1" lang="ja-JP" altLang="en-US" dirty="0"/>
              <a:t>ウィルスファイル独自で動作し増殖</a:t>
            </a:r>
          </a:p>
          <a:p>
            <a:r>
              <a:rPr lang="ja-JP" altLang="en-US" dirty="0"/>
              <a:t>トロイの木馬型ウィルス</a:t>
            </a:r>
            <a:endParaRPr lang="en-US" altLang="ja-JP" dirty="0"/>
          </a:p>
          <a:p>
            <a:pPr lvl="1"/>
            <a:r>
              <a:rPr kumimoji="1" lang="ja-JP" altLang="en-US" dirty="0"/>
              <a:t>安全と見せかけコンピュータに侵入</a:t>
            </a:r>
            <a:endParaRPr kumimoji="1" lang="en-US" altLang="ja-JP" dirty="0"/>
          </a:p>
          <a:p>
            <a:pPr lvl="1"/>
            <a:r>
              <a:rPr lang="ja-JP" altLang="en-US" dirty="0"/>
              <a:t>自己増殖する</a:t>
            </a:r>
            <a:endParaRPr lang="en-US" altLang="ja-JP" dirty="0"/>
          </a:p>
        </p:txBody>
      </p:sp>
      <p:pic>
        <p:nvPicPr>
          <p:cNvPr id="6" name="コンテンツ プレースホルダー 5">
            <a:extLst>
              <a:ext uri="{FF2B5EF4-FFF2-40B4-BE49-F238E27FC236}">
                <a16:creationId xmlns:a16="http://schemas.microsoft.com/office/drawing/2014/main" id="{C0B62A4C-7A54-42AB-8C73-388381E40BA2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5079" y="2668065"/>
            <a:ext cx="3038923" cy="2865820"/>
          </a:xfrm>
        </p:spPr>
      </p:pic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8ECD2B8B-6DA7-4A8F-B9C8-2C968559D2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2021/10/28</a:t>
            </a:r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B72BAAE-C0C4-48CA-BD50-D35B482A15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リンクパソコンスクール</a:t>
            </a:r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04DF74BE-3D17-43DC-834B-B6244C9CD7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2A8FD3-B4D8-4B61-9425-4B84783EAE6A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588322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nodeType="click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D2F4FAA-469C-44DB-B59C-F7554DD169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コンピュータウィルスの症状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C170F955-9DEE-483B-9A21-79E9296DBE2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/>
              <a:t>コンピュータの起動が遅い・フリーズする</a:t>
            </a:r>
            <a:endParaRPr kumimoji="1" lang="en-US" altLang="ja-JP" dirty="0"/>
          </a:p>
          <a:p>
            <a:r>
              <a:rPr lang="ja-JP" altLang="en-US" dirty="0"/>
              <a:t>システムが起動しない</a:t>
            </a:r>
            <a:endParaRPr lang="en-US" altLang="ja-JP" dirty="0"/>
          </a:p>
          <a:p>
            <a:r>
              <a:rPr kumimoji="1" lang="ja-JP" altLang="en-US" dirty="0"/>
              <a:t>ソフトが起動できない</a:t>
            </a:r>
            <a:endParaRPr kumimoji="1" lang="en-US" altLang="ja-JP" dirty="0"/>
          </a:p>
          <a:p>
            <a:r>
              <a:rPr lang="ja-JP" altLang="en-US" dirty="0"/>
              <a:t>勝手にシャットダウンする</a:t>
            </a:r>
            <a:endParaRPr kumimoji="1" lang="ja-JP" altLang="en-US" dirty="0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6D2326A-E163-4B23-8AC4-1A7C7315FE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2021/10/28</a:t>
            </a:r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5ACC0155-0FFD-412A-B391-873E64A23D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リンクパソコンスクール</a:t>
            </a:r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65693A4-41A4-4551-9ACA-C0256B0B9F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2A8FD3-B4D8-4B61-9425-4B84783EAE6A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8090568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A034B91-4AE2-4C54-B1BF-6FF40FC098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コンピュータウィルスの対策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FEAA091-B5D4-41F9-B282-12D50615B1F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/>
              <a:t>セキュリティソフトのインストール</a:t>
            </a:r>
            <a:endParaRPr kumimoji="1" lang="en-US" altLang="ja-JP" dirty="0"/>
          </a:p>
          <a:p>
            <a:pPr lvl="1"/>
            <a:r>
              <a:rPr lang="ja-JP" altLang="en-US" dirty="0"/>
              <a:t>有料版と無償版がある</a:t>
            </a:r>
            <a:endParaRPr lang="en-US" altLang="ja-JP" dirty="0"/>
          </a:p>
          <a:p>
            <a:r>
              <a:rPr kumimoji="1" lang="en-US" altLang="ja-JP" dirty="0"/>
              <a:t>OS</a:t>
            </a:r>
            <a:r>
              <a:rPr kumimoji="1" lang="ja-JP" altLang="en-US" dirty="0"/>
              <a:t>のアップデート</a:t>
            </a:r>
            <a:endParaRPr kumimoji="1" lang="en-US" altLang="ja-JP" dirty="0"/>
          </a:p>
          <a:p>
            <a:pPr lvl="1"/>
            <a:r>
              <a:rPr lang="ja-JP" altLang="en-US" dirty="0"/>
              <a:t>常に新しい更新ファイルのインストール</a:t>
            </a:r>
            <a:endParaRPr kumimoji="1" lang="ja-JP" altLang="en-US" dirty="0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EC332A3-714B-4536-9A3E-6CB8C6E07D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2021/10/28</a:t>
            </a:r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77D205A4-3A4E-4478-82CD-8CCBFD8B8C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リンクパソコンスクール</a:t>
            </a:r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4020F69-9ADC-4153-AD82-D539F61902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2A8FD3-B4D8-4B61-9425-4B84783EAE6A}" type="slidenum">
              <a:rPr kumimoji="1" lang="ja-JP" altLang="en-US" smtClean="0"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6289425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B2666EC-A12C-4871-B08D-F57EBAF793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コンピュータウィルス感染時手順</a:t>
            </a:r>
          </a:p>
        </p:txBody>
      </p:sp>
      <p:graphicFrame>
        <p:nvGraphicFramePr>
          <p:cNvPr id="4" name="コンテンツ プレースホルダー 3">
            <a:extLst>
              <a:ext uri="{FF2B5EF4-FFF2-40B4-BE49-F238E27FC236}">
                <a16:creationId xmlns:a16="http://schemas.microsoft.com/office/drawing/2014/main" id="{CAE7F65D-9DDA-43AD-8E88-0DC1DACDEFA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68896774"/>
              </p:ext>
            </p:extLst>
          </p:nvPr>
        </p:nvGraphicFramePr>
        <p:xfrm>
          <a:off x="1354268" y="1697126"/>
          <a:ext cx="8854444" cy="407737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D384D8FD-77F1-4066-B0DF-9782D601AB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2021/10/28</a:t>
            </a:r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04E4C3FC-1CA2-4DEA-A9C0-4B091C1DCB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リンクパソコンスクール</a:t>
            </a:r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B1D3003-0912-4722-93F4-B6D9B29A58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2A8FD3-B4D8-4B61-9425-4B84783EAE6A}" type="slidenum">
              <a:rPr kumimoji="1" lang="ja-JP" altLang="en-US" smtClean="0"/>
              <a:t>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007527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9B795040-6AE1-42D7-B134-C95FA3324E9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graphicEl>
                                              <a:dgm id="{9B795040-6AE1-42D7-B134-C95FA3324E9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graphicEl>
                                              <a:dgm id="{9B795040-6AE1-42D7-B134-C95FA3324E9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772F8B57-6C9C-4B90-A1CB-CC4A7BC3B61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graphicEl>
                                              <a:dgm id="{772F8B57-6C9C-4B90-A1CB-CC4A7BC3B61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graphicEl>
                                              <a:dgm id="{772F8B57-6C9C-4B90-A1CB-CC4A7BC3B61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E1656D6B-9C79-43E9-BA5D-EB398E50721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graphicEl>
                                              <a:dgm id="{E1656D6B-9C79-43E9-BA5D-EB398E50721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graphicEl>
                                              <a:dgm id="{E1656D6B-9C79-43E9-BA5D-EB398E50721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A484752-15B5-42DD-8859-DD3311FA033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graphicEl>
                                              <a:dgm id="{BA484752-15B5-42DD-8859-DD3311FA033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graphicEl>
                                              <a:dgm id="{BA484752-15B5-42DD-8859-DD3311FA033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532075C0-B00B-47EA-A2A9-58B3FBF80AA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>
                                            <p:graphicEl>
                                              <a:dgm id="{532075C0-B00B-47EA-A2A9-58B3FBF80AA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>
                                            <p:graphicEl>
                                              <a:dgm id="{532075C0-B00B-47EA-A2A9-58B3FBF80AA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9C67D33C-4AD2-43C2-B3C7-BEAAE715B46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graphicEl>
                                              <a:dgm id="{9C67D33C-4AD2-43C2-B3C7-BEAAE715B46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graphicEl>
                                              <a:dgm id="{9C67D33C-4AD2-43C2-B3C7-BEAAE715B46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 uiExpand="1">
        <p:bldSub>
          <a:bldDgm bld="one"/>
        </p:bldSub>
      </p:bldGraphic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E5512F0-FA71-41FA-AE09-7D6755FF3C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万が一に備えて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7E582AE9-340B-4406-8E40-12C2CB3E8FD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/>
              <a:t>普段より心構えが必要</a:t>
            </a:r>
            <a:endParaRPr kumimoji="1" lang="en-US" altLang="ja-JP" dirty="0"/>
          </a:p>
          <a:p>
            <a:pPr lvl="1"/>
            <a:r>
              <a:rPr lang="ja-JP" altLang="en-US" dirty="0"/>
              <a:t>「自分は感染しない」は危険</a:t>
            </a:r>
            <a:endParaRPr lang="en-US" altLang="ja-JP" dirty="0"/>
          </a:p>
          <a:p>
            <a:pPr lvl="1"/>
            <a:r>
              <a:rPr kumimoji="1" lang="ja-JP" altLang="en-US" dirty="0"/>
              <a:t>インターネットをしていなくても可能性がある</a:t>
            </a:r>
            <a:endParaRPr kumimoji="1" lang="en-US" altLang="ja-JP" dirty="0"/>
          </a:p>
          <a:p>
            <a:r>
              <a:rPr lang="ja-JP" altLang="en-US" dirty="0"/>
              <a:t>重要なデータはバックアップ</a:t>
            </a:r>
            <a:endParaRPr lang="en-US" altLang="ja-JP" dirty="0"/>
          </a:p>
          <a:p>
            <a:pPr lvl="1"/>
            <a:r>
              <a:rPr kumimoji="1" lang="ja-JP" altLang="en-US" dirty="0"/>
              <a:t>コンピュータの中ではなく</a:t>
            </a:r>
            <a:r>
              <a:rPr kumimoji="1" lang="en-US" altLang="ja-JP" dirty="0"/>
              <a:t>CD</a:t>
            </a:r>
            <a:r>
              <a:rPr kumimoji="1" lang="ja-JP" altLang="en-US" dirty="0"/>
              <a:t>や</a:t>
            </a:r>
            <a:r>
              <a:rPr kumimoji="1" lang="en-US" altLang="ja-JP" dirty="0"/>
              <a:t>DVD</a:t>
            </a:r>
            <a:r>
              <a:rPr kumimoji="1" lang="ja-JP" altLang="en-US" dirty="0"/>
              <a:t>、外付け</a:t>
            </a:r>
            <a:r>
              <a:rPr kumimoji="1" lang="en-US" altLang="ja-JP" dirty="0"/>
              <a:t>HDD</a:t>
            </a:r>
          </a:p>
          <a:p>
            <a:pPr lvl="1"/>
            <a:r>
              <a:rPr lang="ja-JP" altLang="en-US" dirty="0"/>
              <a:t>クラウドサービスを利用してインターネット上へ</a:t>
            </a:r>
            <a:endParaRPr lang="en-US" altLang="ja-JP" dirty="0"/>
          </a:p>
          <a:p>
            <a:r>
              <a:rPr kumimoji="1" lang="ja-JP" altLang="en-US" dirty="0"/>
              <a:t>メーカー製のパソコンの場合はリカバリディスクを作成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F3584EF9-6FF7-4537-A86C-4DFEF08ECF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2021/10/28</a:t>
            </a:r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3B718DD-2628-4AE1-9FC5-0E275614F8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リンクパソコンスクール</a:t>
            </a:r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179E3A81-3F90-4A0E-9E9D-7F457F7447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2A8FD3-B4D8-4B61-9425-4B84783EAE6A}" type="slidenum">
              <a:rPr kumimoji="1" lang="ja-JP" altLang="en-US" smtClean="0"/>
              <a:t>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353526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ファセット">
  <a:themeElements>
    <a:clrScheme name="ファセット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ファセット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ファセット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ファセット</Template>
  <TotalTime>380</TotalTime>
  <Words>286</Words>
  <Application>Microsoft Office PowerPoint</Application>
  <PresentationFormat>ワイド画面</PresentationFormat>
  <Paragraphs>99</Paragraphs>
  <Slides>8</Slides>
  <Notes>8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8</vt:i4>
      </vt:variant>
    </vt:vector>
  </HeadingPairs>
  <TitlesOfParts>
    <vt:vector size="13" baseType="lpstr">
      <vt:lpstr>游ゴシック</vt:lpstr>
      <vt:lpstr>Arial</vt:lpstr>
      <vt:lpstr>Trebuchet MS</vt:lpstr>
      <vt:lpstr>Wingdings 3</vt:lpstr>
      <vt:lpstr>ファセット</vt:lpstr>
      <vt:lpstr>セキュリティ対策と情報リテラシー</vt:lpstr>
      <vt:lpstr>コンピュータウィルス届出状況</vt:lpstr>
      <vt:lpstr>コンピュータウィルスの感染経路</vt:lpstr>
      <vt:lpstr>コンピュータウィルスの種類</vt:lpstr>
      <vt:lpstr>コンピュータウィルスの症状</vt:lpstr>
      <vt:lpstr>コンピュータウィルスの対策</vt:lpstr>
      <vt:lpstr>コンピュータウィルス感染時手順</vt:lpstr>
      <vt:lpstr>万が一に備えて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セキュリティ対策と情報リテラシー</dc:title>
  <dc:creator>Mouse</dc:creator>
  <cp:lastModifiedBy>Mouse</cp:lastModifiedBy>
  <cp:revision>18</cp:revision>
  <dcterms:created xsi:type="dcterms:W3CDTF">2021-10-25T03:10:01Z</dcterms:created>
  <dcterms:modified xsi:type="dcterms:W3CDTF">2021-11-02T01:16:17Z</dcterms:modified>
</cp:coreProperties>
</file>